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1" d="100"/>
          <a:sy n="71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1756304"/>
          </a:xfrm>
        </p:spPr>
        <p:txBody>
          <a:bodyPr/>
          <a:lstStyle/>
          <a:p>
            <a:r>
              <a:rPr lang="en-US" dirty="0" smtClean="0"/>
              <a:t>NỘI DUNG ÔN </a:t>
            </a:r>
            <a:r>
              <a:rPr lang="en-US" dirty="0" smtClean="0"/>
              <a:t>TẬP</a:t>
            </a:r>
            <a:br>
              <a:rPr lang="en-US" dirty="0" smtClean="0"/>
            </a:br>
            <a:r>
              <a:rPr lang="en-US" dirty="0" smtClean="0"/>
              <a:t>PHÒNG CNTT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CÔNG NGHỆ THÔNG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 HẠNG III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vi-VN" dirty="0"/>
              <a:t>Thông tư số </a:t>
            </a:r>
            <a:r>
              <a:rPr lang="en-US" dirty="0"/>
              <a:t>08</a:t>
            </a:r>
            <a:r>
              <a:rPr lang="vi-VN" dirty="0"/>
              <a:t>/</a:t>
            </a:r>
            <a:r>
              <a:rPr lang="en-US" dirty="0"/>
              <a:t>2022</a:t>
            </a:r>
            <a:r>
              <a:rPr lang="vi-VN" dirty="0"/>
              <a:t>/TT-B</a:t>
            </a:r>
            <a:r>
              <a:rPr lang="en-US" dirty="0"/>
              <a:t>TTTT</a:t>
            </a:r>
            <a:r>
              <a:rPr lang="vi-VN" dirty="0"/>
              <a:t> ngày </a:t>
            </a:r>
            <a:r>
              <a:rPr lang="en-US" dirty="0"/>
              <a:t>30</a:t>
            </a:r>
            <a:r>
              <a:rPr lang="vi-VN" dirty="0"/>
              <a:t>/</a:t>
            </a:r>
            <a:r>
              <a:rPr lang="en-US" dirty="0"/>
              <a:t>06</a:t>
            </a:r>
            <a:r>
              <a:rPr lang="vi-VN" dirty="0"/>
              <a:t>/20</a:t>
            </a:r>
            <a:r>
              <a:rPr lang="en-US" dirty="0"/>
              <a:t>22</a:t>
            </a:r>
            <a:r>
              <a:rPr lang="vi-VN" dirty="0"/>
              <a:t> của Bộ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mã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, </a:t>
            </a:r>
            <a:r>
              <a:rPr lang="en-US" dirty="0" err="1"/>
              <a:t>tiêu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danh</a:t>
            </a:r>
            <a:r>
              <a:rPr lang="en-US" dirty="0"/>
              <a:t> </a:t>
            </a:r>
            <a:r>
              <a:rPr lang="en-US" dirty="0" err="1"/>
              <a:t>nghề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xếp</a:t>
            </a:r>
            <a:r>
              <a:rPr lang="en-US" dirty="0"/>
              <a:t> </a:t>
            </a:r>
            <a:r>
              <a:rPr lang="en-US" dirty="0" err="1"/>
              <a:t>lương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ngành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nghệ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tin, an </a:t>
            </a:r>
            <a:r>
              <a:rPr lang="en-US" dirty="0" err="1"/>
              <a:t>toàn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i="1" dirty="0"/>
              <a:t>(</a:t>
            </a:r>
            <a:r>
              <a:rPr lang="en-US" i="1" dirty="0" err="1"/>
              <a:t>Điều</a:t>
            </a:r>
            <a:r>
              <a:rPr lang="en-US" i="1" dirty="0"/>
              <a:t> 11. </a:t>
            </a:r>
            <a:r>
              <a:rPr lang="en-US" i="1" dirty="0" err="1"/>
              <a:t>Công</a:t>
            </a:r>
            <a:r>
              <a:rPr lang="en-US" i="1" dirty="0"/>
              <a:t> </a:t>
            </a:r>
            <a:r>
              <a:rPr lang="en-US" i="1" dirty="0" err="1"/>
              <a:t>nghệ</a:t>
            </a:r>
            <a:r>
              <a:rPr lang="en-US" i="1" dirty="0"/>
              <a:t> </a:t>
            </a:r>
            <a:r>
              <a:rPr lang="en-US" i="1" dirty="0" err="1"/>
              <a:t>thông</a:t>
            </a:r>
            <a:r>
              <a:rPr lang="en-US" i="1" dirty="0"/>
              <a:t> tin </a:t>
            </a:r>
            <a:r>
              <a:rPr lang="en-US" i="1" dirty="0" err="1"/>
              <a:t>hạng</a:t>
            </a:r>
            <a:r>
              <a:rPr lang="en-US" i="1" dirty="0"/>
              <a:t> III – </a:t>
            </a:r>
            <a:r>
              <a:rPr lang="en-US" i="1" dirty="0" err="1"/>
              <a:t>Mã</a:t>
            </a:r>
            <a:r>
              <a:rPr lang="en-US" i="1" dirty="0"/>
              <a:t> </a:t>
            </a:r>
            <a:r>
              <a:rPr lang="en-US" i="1" dirty="0" err="1"/>
              <a:t>số</a:t>
            </a:r>
            <a:r>
              <a:rPr lang="en-US" i="1" dirty="0"/>
              <a:t> V.11.06.14)</a:t>
            </a:r>
            <a:endParaRPr lang="en-US" dirty="0"/>
          </a:p>
          <a:p>
            <a:pPr lvl="0"/>
            <a:r>
              <a:rPr lang="vi-VN" dirty="0"/>
              <a:t>Quyết định số 5227/QĐ-BYT ngày 07/12/2015 về việc hướng dẫn các yêu cầu năng lực đối với cán bộ chuyên trách CNTT ngành </a:t>
            </a:r>
            <a:r>
              <a:rPr lang="en-US" dirty="0"/>
              <a:t>y</a:t>
            </a:r>
            <a:r>
              <a:rPr lang="vi-VN" dirty="0"/>
              <a:t> tế.</a:t>
            </a:r>
            <a:endParaRPr lang="en-US" dirty="0"/>
          </a:p>
          <a:p>
            <a:pPr lvl="0"/>
            <a:r>
              <a:rPr lang="vi-VN" dirty="0"/>
              <a:t>Thông tư số 53/2014/TT-BYT ngày 29/12/2014 của Bộ Y tế quy định điều kiện hoạt động y tế trên môi trường mạng</a:t>
            </a:r>
            <a:r>
              <a:rPr lang="en-US" dirty="0"/>
              <a:t>.</a:t>
            </a:r>
          </a:p>
          <a:p>
            <a:pPr lvl="0"/>
            <a:r>
              <a:rPr lang="vi-VN" dirty="0"/>
              <a:t>Quyết định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vi-VN" dirty="0"/>
              <a:t>28/QĐ-BYT </a:t>
            </a:r>
            <a:r>
              <a:rPr lang="en-US" dirty="0" err="1"/>
              <a:t>ngày</a:t>
            </a:r>
            <a:r>
              <a:rPr lang="en-US" dirty="0"/>
              <a:t> 05/01/2021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vi-VN" dirty="0"/>
              <a:t>Bộ tiêu chí Công nghệ thông tin để thực hiện hoạt động y tế từ xa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CÔNG NGHỆ THÔNG TIN HẠNG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24/2018/QH14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 -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ninh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85/2016/NĐ-CP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01/07/2013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phủ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đảm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toàn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thống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 –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cấp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Quyết định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326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/QĐ-BYT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07/02/2024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đảm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toàn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tin, 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Quyết định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742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/QĐ-B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TTTT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22/04/2022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Bộ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Yêu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cầu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toàn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đối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mềm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nội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Các kiến thức khác có liên quan.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293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HCDC powerpoint template</vt:lpstr>
      <vt:lpstr>NỘI DUNG ÔN TẬP PHÒNG CNTT</vt:lpstr>
      <vt:lpstr>VỊ TRÍ CÔNG NGHỆ THÔNG TIN HẠNG III </vt:lpstr>
      <vt:lpstr>VỊ TRÍ CÔNG NGHỆ THÔNG TIN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Dell</cp:lastModifiedBy>
  <cp:revision>12</cp:revision>
  <dcterms:created xsi:type="dcterms:W3CDTF">2024-11-15T03:58:35Z</dcterms:created>
  <dcterms:modified xsi:type="dcterms:W3CDTF">2025-01-07T16:46:23Z</dcterms:modified>
</cp:coreProperties>
</file>